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4"/>
  </p:sldMasterIdLst>
  <p:notesMasterIdLst>
    <p:notesMasterId r:id="rId3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12192000" cy="6858000"/>
  <p:notesSz cx="6858000" cy="9144000"/>
  <p:embeddedFontLst>
    <p:embeddedFont>
      <p:font typeface="Quicksand" panose="020B0604020202020204" charset="0"/>
      <p:regular r:id="rId38"/>
      <p:bold r:id="rId39"/>
    </p:embeddedFont>
    <p:embeddedFont>
      <p:font typeface="Quicksand SemiBold" panose="020B0604020202020204" charset="0"/>
      <p:bold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8156D9-34A5-4F75-9715-FDED8C81B3A0}" v="176" dt="2025-01-17T17:04:13.887"/>
    <p1510:client id="{EB68C129-19B1-47AC-AE17-82F77DDC3ABD}" v="2" dt="2025-02-10T15:55:10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1.fntdata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15388-01F7-40E2-B4F7-4FA8CDDC7E83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198A5-7400-43A4-AF7D-77B9D9C96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637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49CF-9D9E-4A6C-9419-2555E2DED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BB5E40-BCA5-4B6B-830B-4996ED03D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7BFB6-C763-40EB-9760-8A89653ED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3BA7-0C05-4F91-AF35-65EAF3AAB0E5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6D55A-1EDB-47AD-9AC6-58FA350CD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2DA7B-8F52-4B65-AFBA-D042EC7DF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4F1B-246B-4F3E-8E86-3825A621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6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4EAC7-6AC3-4744-93CB-F1C4CF6A8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3F7EB5-68F2-43D3-800E-32DD45DFC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E75EB-9867-4E9E-AB87-50E3F570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3BA7-0C05-4F91-AF35-65EAF3AAB0E5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D71DA-C2E0-4231-BD0D-0F31A711C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021D3-0579-4238-A166-1F5713B47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4F1B-246B-4F3E-8E86-3825A621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58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A1F0F7-A1CD-42B6-8062-DCFBE1BB51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50F2CE-9C05-47C0-89AE-74866544A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55B64-29F0-4357-A321-FA1B1D6F7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3BA7-0C05-4F91-AF35-65EAF3AAB0E5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2B5C6-E5FE-4752-8D40-7B71C2925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29580-8FF0-4EF7-8C4F-4E819486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4F1B-246B-4F3E-8E86-3825A621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10E85-6CC3-4F57-9C23-7412373C2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DA209-7D4E-43D7-AF8F-29F5E6582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298D4-08FB-4FBB-8301-0710E4C3D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3BA7-0C05-4F91-AF35-65EAF3AAB0E5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3C2D3-1C61-4E4C-9132-0BA368EC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72CA5-A64A-4EB6-99DE-5AC3962D5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4F1B-246B-4F3E-8E86-3825A621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1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68C1C-D893-4C17-952A-0BCD01861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CF3BF-93E9-4236-B18A-3A4F69D03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D0C43-4957-4D2B-970B-E3D699384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3BA7-0C05-4F91-AF35-65EAF3AAB0E5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BB976-7218-4D70-8A4B-00720EAE7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78FF6-F308-45A7-9E2C-748ED660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4F1B-246B-4F3E-8E86-3825A621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97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33C19-1770-437A-B0F9-3EB20C692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DC47E-6D6D-4F26-A981-66A69CD30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006D56-EB06-4501-8FA3-A1FB9CC9F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DEF00-D98A-4DD1-B38F-FA77853BD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3BA7-0C05-4F91-AF35-65EAF3AAB0E5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855AF-8BE3-40A2-A5C9-79F579AF2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1E705-0A5D-4B3B-9EE9-70FEF453C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4F1B-246B-4F3E-8E86-3825A621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6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A5D8B-EBA2-4E70-A0E5-8C38F6486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71321-3989-4E94-A4DA-F8F92FD42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21ECF-8B67-4BF9-B804-AB89487DA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5EB1B3-37CB-4F37-87F2-C144A5E09E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09C3E9-A9C0-48EB-9A2E-7F6EBB3A8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C4CD70-540F-46C7-BECA-4BF73B900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3BA7-0C05-4F91-AF35-65EAF3AAB0E5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C83C70-CDB6-4A85-B5A8-366EE7CA4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F522D1-4867-48F7-B421-C3B4A2380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4F1B-246B-4F3E-8E86-3825A621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78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3E308-A8DB-4801-BD84-CB1C7D5B1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FB4CF4-DCB1-4644-ADEC-FD77F8BC6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3BA7-0C05-4F91-AF35-65EAF3AAB0E5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348677-0481-4198-81FE-D857C6844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8ABAC3-8DF5-4BBF-A284-02073344C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4F1B-246B-4F3E-8E86-3825A621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7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4F4F45-1EC0-4222-8C1C-3608D32B6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3BA7-0C05-4F91-AF35-65EAF3AAB0E5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3B3E09-FCEE-449B-918D-E417ACE7C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40350-32CF-4D78-B6AF-922CD4D2E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4F1B-246B-4F3E-8E86-3825A621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0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ECE2A-D68F-4C9F-AB45-3C65C774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DDC51-704A-41B7-8311-066306730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11090-3B52-4D2A-B09A-5F914AD4D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F9AEE-8F16-45C3-A395-DD8B1017E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3BA7-0C05-4F91-AF35-65EAF3AAB0E5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D22E3-2B11-41AF-9041-DAA27C36A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E6D14-05B8-48F6-B483-3BC501F5F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4F1B-246B-4F3E-8E86-3825A621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4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E0981-4ADF-4F6C-89EC-044AD35D0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6A158C-20C0-4747-834E-76CBFD0044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442DF-BF93-481B-A3BB-0BDCECCB4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C46A7-0093-44E2-BB5C-BEA9FA068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3BA7-0C05-4F91-AF35-65EAF3AAB0E5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EE02B0-12A1-4DBC-8D5A-F9F0C8560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B65DC-04A1-490F-8183-224382BBA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4F1B-246B-4F3E-8E86-3825A621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49E637-0D7F-4B64-89F7-6907AA2F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0B56F-CAE0-4AA2-86E9-A731E0AFC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0A76F-CBED-4EF4-89FA-2C363A0BE3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13BA7-0C05-4F91-AF35-65EAF3AAB0E5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A2C97-F953-4BA4-93FE-6CD5E6CBC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F488D-0E82-48AD-8FFE-7A19C47AE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94F1B-246B-4F3E-8E86-3825A621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0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6F8C7A-4479-45E8-2A9E-85B1CF9F37A4}"/>
              </a:ext>
            </a:extLst>
          </p:cNvPr>
          <p:cNvSpPr/>
          <p:nvPr/>
        </p:nvSpPr>
        <p:spPr>
          <a:xfrm>
            <a:off x="516193" y="235974"/>
            <a:ext cx="6164826" cy="56928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ክፍሊ  ኣካላት</a:t>
            </a:r>
          </a:p>
        </p:txBody>
      </p:sp>
    </p:spTree>
    <p:extLst>
      <p:ext uri="{BB962C8B-B14F-4D97-AF65-F5344CB8AC3E}">
        <p14:creationId xmlns:p14="http://schemas.microsoft.com/office/powerpoint/2010/main" val="2628897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2ADC78-8B93-4768-A42C-88BDB93F4426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Quicksand" pitchFamily="2" charset="0"/>
              </a:rPr>
              <a:t>ኣጻብዕቲ</a:t>
            </a:r>
            <a:endParaRPr lang="en-US" sz="8000" b="1" dirty="0">
              <a:latin typeface="Quicks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73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2A1C9A-4782-4EE9-AAC6-2A4247D54805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Quicksand" pitchFamily="2" charset="0"/>
              </a:rPr>
              <a:t>መሓውር</a:t>
            </a:r>
            <a:endParaRPr lang="en-US" sz="8000" b="1" dirty="0">
              <a:latin typeface="Quicks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34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12FCF3-5AAA-4AD3-A0A0-9A7BBAEAB466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Quicksand" pitchFamily="2" charset="0"/>
              </a:rPr>
              <a:t>እግሪ</a:t>
            </a:r>
            <a:endParaRPr lang="en-US" sz="8000" b="1" dirty="0">
              <a:latin typeface="Quicks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46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3CE575-F162-41F6-B225-78EDEB43BF05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Quicksand" pitchFamily="2" charset="0"/>
              </a:rPr>
              <a:t>ዓብይቶ</a:t>
            </a:r>
            <a:endParaRPr lang="en-US" sz="8000" b="1" dirty="0">
              <a:latin typeface="Quicks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92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7D36F3-C6A1-4457-A6E1-E092B81EA85D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Quicksand" pitchFamily="2" charset="0"/>
              </a:rPr>
              <a:t>ጸጉሪ</a:t>
            </a:r>
            <a:endParaRPr lang="en-US" sz="8000" b="1" dirty="0">
              <a:latin typeface="Quicks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7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0BEA90-AF6B-420E-A533-6B6D17EA51F5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Quicksand" pitchFamily="2" charset="0"/>
              </a:rPr>
              <a:t>ብርኪ</a:t>
            </a:r>
            <a:endParaRPr lang="en-US" sz="8000" b="1" dirty="0">
              <a:latin typeface="Quicks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92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BF9166-BFD7-42E2-8D95-3FC9C55CA1C9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Quicksand" pitchFamily="2" charset="0"/>
              </a:rPr>
              <a:t>ጉንቦ</a:t>
            </a:r>
            <a:endParaRPr lang="en-US" sz="8000" b="1" dirty="0">
              <a:latin typeface="Quicks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93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DD6EC4-6021-4990-A12D-F5796C91B1A9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Quicksand" pitchFamily="2" charset="0"/>
              </a:rPr>
              <a:t>ክሳድ</a:t>
            </a:r>
            <a:endParaRPr lang="en-US" sz="8000" b="1" dirty="0">
              <a:latin typeface="Quicks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52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E4B5EB-249A-4ACD-8DBD-B250A4C13A7F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Quicksand" pitchFamily="2" charset="0"/>
              </a:rPr>
              <a:t>ሕቖ</a:t>
            </a:r>
            <a:endParaRPr lang="en-US" sz="8000" b="1" dirty="0">
              <a:latin typeface="Quicks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9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635B25-3364-42CF-A290-C121179CF307}"/>
              </a:ext>
            </a:extLst>
          </p:cNvPr>
          <p:cNvSpPr txBox="1"/>
          <p:nvPr/>
        </p:nvSpPr>
        <p:spPr>
          <a:xfrm>
            <a:off x="390939" y="336701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Quicksand" pitchFamily="2" charset="0"/>
              </a:rPr>
              <a:t>ሸፋሽፍቲ</a:t>
            </a:r>
            <a:endParaRPr lang="en-US" sz="8000" b="1" dirty="0">
              <a:latin typeface="Quicks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49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31EFF3-4790-4B1C-93A1-F53AD566239D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Quicksand" pitchFamily="2" charset="0"/>
              </a:rPr>
              <a:t>ዓይኒ</a:t>
            </a:r>
            <a:endParaRPr lang="en-US" sz="8000" b="1" dirty="0">
              <a:latin typeface="Quicks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75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6CB01D-19FF-4061-990B-663BD7A7AEE9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Quicksand" pitchFamily="2" charset="0"/>
              </a:rPr>
              <a:t>ጽፍሪ</a:t>
            </a:r>
            <a:endParaRPr lang="en-US" sz="8000" b="1" dirty="0">
              <a:latin typeface="Quicks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69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C52129-7C74-467E-957E-9BB99D0055E0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Quicksand" pitchFamily="2" charset="0"/>
              </a:rPr>
              <a:t>ገንበር</a:t>
            </a:r>
            <a:endParaRPr lang="en-US" sz="8000" b="1" dirty="0">
              <a:latin typeface="Quicks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53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533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460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3D5D6E-6439-497C-B4D9-DAF4BC472F98}"/>
              </a:ext>
            </a:extLst>
          </p:cNvPr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6D9A4C-BFD0-477F-9B57-ACF29CCE10CF}"/>
              </a:ext>
            </a:extLst>
          </p:cNvPr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733D7C-F0B9-4137-B990-E615FB439249}"/>
              </a:ext>
            </a:extLst>
          </p:cNvPr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A49824-52B7-4516-9A8A-42075808AB8E}"/>
              </a:ext>
            </a:extLst>
          </p:cNvPr>
          <p:cNvSpPr/>
          <p:nvPr/>
        </p:nvSpPr>
        <p:spPr>
          <a:xfrm>
            <a:off x="6873870" y="22225"/>
            <a:ext cx="3054348" cy="2548082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091EB1-6EB1-452E-8406-4C4896DDA9C0}"/>
              </a:ext>
            </a:extLst>
          </p:cNvPr>
          <p:cNvSpPr/>
          <p:nvPr/>
        </p:nvSpPr>
        <p:spPr>
          <a:xfrm>
            <a:off x="4610096" y="1720852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8278E3-AB9F-4567-8363-2B2A37321AA2}"/>
              </a:ext>
            </a:extLst>
          </p:cNvPr>
          <p:cNvSpPr/>
          <p:nvPr/>
        </p:nvSpPr>
        <p:spPr>
          <a:xfrm>
            <a:off x="9934570" y="-188192"/>
            <a:ext cx="2257430" cy="2774373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FB8447-47F1-4AB5-B1BF-C182E5487430}"/>
              </a:ext>
            </a:extLst>
          </p:cNvPr>
          <p:cNvSpPr/>
          <p:nvPr/>
        </p:nvSpPr>
        <p:spPr>
          <a:xfrm>
            <a:off x="9150350" y="2586182"/>
            <a:ext cx="3022605" cy="2096654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2584FF-7AEC-4D2D-AB5A-EB1E13D18E42}"/>
              </a:ext>
            </a:extLst>
          </p:cNvPr>
          <p:cNvSpPr/>
          <p:nvPr/>
        </p:nvSpPr>
        <p:spPr>
          <a:xfrm>
            <a:off x="12700" y="1720852"/>
            <a:ext cx="4578345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1BE64C-CF6E-46D4-8D56-DFD99B123CEE}"/>
              </a:ext>
            </a:extLst>
          </p:cNvPr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5B9A91-1202-4517-9839-E01D66C9852D}"/>
              </a:ext>
            </a:extLst>
          </p:cNvPr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EEB674-5C85-45FE-8AD9-9A9472F3E052}"/>
              </a:ext>
            </a:extLst>
          </p:cNvPr>
          <p:cNvSpPr/>
          <p:nvPr/>
        </p:nvSpPr>
        <p:spPr>
          <a:xfrm>
            <a:off x="6861170" y="2554142"/>
            <a:ext cx="2257430" cy="254808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6D79B6-B64C-4E3C-AFF9-245CAA7742D3}"/>
              </a:ext>
            </a:extLst>
          </p:cNvPr>
          <p:cNvSpPr/>
          <p:nvPr/>
        </p:nvSpPr>
        <p:spPr>
          <a:xfrm>
            <a:off x="12700" y="3425825"/>
            <a:ext cx="2257430" cy="3419476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05CDB3-C2BB-424F-BE40-43D6F0451A02}"/>
              </a:ext>
            </a:extLst>
          </p:cNvPr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8500ED-D8F7-446F-B930-EEDEE4406482}"/>
              </a:ext>
            </a:extLst>
          </p:cNvPr>
          <p:cNvSpPr/>
          <p:nvPr/>
        </p:nvSpPr>
        <p:spPr>
          <a:xfrm>
            <a:off x="4578345" y="5118099"/>
            <a:ext cx="4552962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DA2146-E725-425D-89CD-120ABEBEF447}"/>
              </a:ext>
            </a:extLst>
          </p:cNvPr>
          <p:cNvSpPr/>
          <p:nvPr/>
        </p:nvSpPr>
        <p:spPr>
          <a:xfrm>
            <a:off x="9137651" y="4682837"/>
            <a:ext cx="3054349" cy="21751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23">
            <a:extLst>
              <a:ext uri="{FF2B5EF4-FFF2-40B4-BE49-F238E27FC236}">
                <a16:creationId xmlns:a16="http://schemas.microsoft.com/office/drawing/2014/main" id="{0DCDD787-5E0D-4E7A-992F-DB60C76371B1}"/>
              </a:ext>
            </a:extLst>
          </p:cNvPr>
          <p:cNvSpPr/>
          <p:nvPr/>
        </p:nvSpPr>
        <p:spPr>
          <a:xfrm>
            <a:off x="9504218" y="5789755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SHOW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48">
            <a:extLst>
              <a:ext uri="{FF2B5EF4-FFF2-40B4-BE49-F238E27FC236}">
                <a16:creationId xmlns:a16="http://schemas.microsoft.com/office/drawing/2014/main" id="{C8BB9824-8498-43EF-994B-51FEB319E389}"/>
              </a:ext>
            </a:extLst>
          </p:cNvPr>
          <p:cNvSpPr/>
          <p:nvPr/>
        </p:nvSpPr>
        <p:spPr>
          <a:xfrm>
            <a:off x="2514600" y="280843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ysClr val="windowText" lastClr="000000"/>
                </a:solidFill>
                <a:latin typeface="Quicksand" panose="020B0604020202020204" charset="0"/>
              </a:rPr>
              <a:t>እዝኒ</a:t>
            </a:r>
            <a:endParaRPr lang="en-US" sz="4000" b="1" dirty="0">
              <a:solidFill>
                <a:sysClr val="windowText" lastClr="000000"/>
              </a:solidFill>
              <a:latin typeface="Quicks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71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104A3F-A155-47C9-A9B2-4A1099FD0357}"/>
              </a:ext>
            </a:extLst>
          </p:cNvPr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9BC315-5C1A-4403-8B88-04E70854FDFC}"/>
              </a:ext>
            </a:extLst>
          </p:cNvPr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3FB106-9A21-40E6-91F6-30CF5ACC0E69}"/>
              </a:ext>
            </a:extLst>
          </p:cNvPr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1657CE-37DC-4CCA-9B40-7081C19F8357}"/>
              </a:ext>
            </a:extLst>
          </p:cNvPr>
          <p:cNvSpPr/>
          <p:nvPr/>
        </p:nvSpPr>
        <p:spPr>
          <a:xfrm>
            <a:off x="6873870" y="22225"/>
            <a:ext cx="3054348" cy="2548082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30B36B-4E30-466B-9A07-833B1A53A79F}"/>
              </a:ext>
            </a:extLst>
          </p:cNvPr>
          <p:cNvSpPr/>
          <p:nvPr/>
        </p:nvSpPr>
        <p:spPr>
          <a:xfrm>
            <a:off x="4610096" y="1720852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CFCC2B-9F86-4FA4-8D59-EEDAAAA75BF6}"/>
              </a:ext>
            </a:extLst>
          </p:cNvPr>
          <p:cNvSpPr/>
          <p:nvPr/>
        </p:nvSpPr>
        <p:spPr>
          <a:xfrm>
            <a:off x="9934570" y="-188192"/>
            <a:ext cx="2257430" cy="2774373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DB973B-F7D9-4C4F-86FE-CB5D39025F99}"/>
              </a:ext>
            </a:extLst>
          </p:cNvPr>
          <p:cNvSpPr/>
          <p:nvPr/>
        </p:nvSpPr>
        <p:spPr>
          <a:xfrm>
            <a:off x="9150350" y="2586182"/>
            <a:ext cx="3022605" cy="2096654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4C99CF-BD2D-4F11-838E-22F41155EA25}"/>
              </a:ext>
            </a:extLst>
          </p:cNvPr>
          <p:cNvSpPr/>
          <p:nvPr/>
        </p:nvSpPr>
        <p:spPr>
          <a:xfrm>
            <a:off x="12700" y="1720852"/>
            <a:ext cx="4578345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85BB93-200C-4A37-8AA9-C79AED509C87}"/>
              </a:ext>
            </a:extLst>
          </p:cNvPr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56644F-BE98-4319-9E4A-3E3C37806211}"/>
              </a:ext>
            </a:extLst>
          </p:cNvPr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E4A4D4-8834-4B40-B27F-B9A14B98B1CB}"/>
              </a:ext>
            </a:extLst>
          </p:cNvPr>
          <p:cNvSpPr/>
          <p:nvPr/>
        </p:nvSpPr>
        <p:spPr>
          <a:xfrm>
            <a:off x="6861170" y="2554142"/>
            <a:ext cx="2257430" cy="254808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9C1D4B-E27D-4941-AE02-B28DD8C01EC9}"/>
              </a:ext>
            </a:extLst>
          </p:cNvPr>
          <p:cNvSpPr/>
          <p:nvPr/>
        </p:nvSpPr>
        <p:spPr>
          <a:xfrm>
            <a:off x="12700" y="3425825"/>
            <a:ext cx="2257430" cy="3419476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DF0F53-E137-462F-A9B5-23171A8A074E}"/>
              </a:ext>
            </a:extLst>
          </p:cNvPr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5284BE-BBD4-4901-B276-FBACCF25973D}"/>
              </a:ext>
            </a:extLst>
          </p:cNvPr>
          <p:cNvSpPr/>
          <p:nvPr/>
        </p:nvSpPr>
        <p:spPr>
          <a:xfrm>
            <a:off x="4578345" y="5118099"/>
            <a:ext cx="4552962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37F78B-35F0-41CA-B434-CACFCBC1A7BD}"/>
              </a:ext>
            </a:extLst>
          </p:cNvPr>
          <p:cNvSpPr/>
          <p:nvPr/>
        </p:nvSpPr>
        <p:spPr>
          <a:xfrm>
            <a:off x="9137651" y="4682837"/>
            <a:ext cx="3054349" cy="21751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23">
            <a:extLst>
              <a:ext uri="{FF2B5EF4-FFF2-40B4-BE49-F238E27FC236}">
                <a16:creationId xmlns:a16="http://schemas.microsoft.com/office/drawing/2014/main" id="{199C0022-93BC-46C5-9B97-50DDCFD06497}"/>
              </a:ext>
            </a:extLst>
          </p:cNvPr>
          <p:cNvSpPr/>
          <p:nvPr/>
        </p:nvSpPr>
        <p:spPr>
          <a:xfrm>
            <a:off x="9504218" y="5789755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SHOW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48">
            <a:extLst>
              <a:ext uri="{FF2B5EF4-FFF2-40B4-BE49-F238E27FC236}">
                <a16:creationId xmlns:a16="http://schemas.microsoft.com/office/drawing/2014/main" id="{0DAD9949-7AFC-4DA3-BAEB-AB4FEA7F4699}"/>
              </a:ext>
            </a:extLst>
          </p:cNvPr>
          <p:cNvSpPr/>
          <p:nvPr/>
        </p:nvSpPr>
        <p:spPr>
          <a:xfrm>
            <a:off x="2514600" y="280843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ysClr val="windowText" lastClr="000000"/>
                </a:solidFill>
                <a:latin typeface="Quicksand SemiBold" pitchFamily="2" charset="0"/>
              </a:rPr>
              <a:t>ጸጉሪ</a:t>
            </a:r>
            <a:endParaRPr lang="en-US" sz="4000" b="1" dirty="0">
              <a:solidFill>
                <a:sysClr val="windowText" lastClr="00000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34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D2B4E9-6EC8-4547-87E6-E3CF5B54C8D5}"/>
              </a:ext>
            </a:extLst>
          </p:cNvPr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F8F80B-671D-4094-A95B-765AF113C457}"/>
              </a:ext>
            </a:extLst>
          </p:cNvPr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2C40D5-CBD7-4EA6-BD94-1B4758F490C1}"/>
              </a:ext>
            </a:extLst>
          </p:cNvPr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0F1E4F-45D7-47C7-9C44-8EEFBAB309AF}"/>
              </a:ext>
            </a:extLst>
          </p:cNvPr>
          <p:cNvSpPr/>
          <p:nvPr/>
        </p:nvSpPr>
        <p:spPr>
          <a:xfrm>
            <a:off x="6873870" y="22225"/>
            <a:ext cx="3054348" cy="2548082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2705DC-1B13-420A-949A-06E2179BF177}"/>
              </a:ext>
            </a:extLst>
          </p:cNvPr>
          <p:cNvSpPr/>
          <p:nvPr/>
        </p:nvSpPr>
        <p:spPr>
          <a:xfrm>
            <a:off x="4610096" y="1720852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66E4B7-0C1A-4B0D-BC03-E4954010E309}"/>
              </a:ext>
            </a:extLst>
          </p:cNvPr>
          <p:cNvSpPr/>
          <p:nvPr/>
        </p:nvSpPr>
        <p:spPr>
          <a:xfrm>
            <a:off x="9934570" y="-188192"/>
            <a:ext cx="2257430" cy="2774373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51C18D-6D0A-43AE-A8E5-1C2E3E65DA91}"/>
              </a:ext>
            </a:extLst>
          </p:cNvPr>
          <p:cNvSpPr/>
          <p:nvPr/>
        </p:nvSpPr>
        <p:spPr>
          <a:xfrm>
            <a:off x="9150350" y="2586182"/>
            <a:ext cx="3022605" cy="2096654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3848EA-160B-43A8-B469-565BBF20C724}"/>
              </a:ext>
            </a:extLst>
          </p:cNvPr>
          <p:cNvSpPr/>
          <p:nvPr/>
        </p:nvSpPr>
        <p:spPr>
          <a:xfrm>
            <a:off x="12700" y="1720852"/>
            <a:ext cx="4578345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41B1C5-DAE4-41DD-8F47-39419F79F831}"/>
              </a:ext>
            </a:extLst>
          </p:cNvPr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D5FC7B-D2E1-48B4-B1C0-C4E33EB85893}"/>
              </a:ext>
            </a:extLst>
          </p:cNvPr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83B4E7-E375-44A2-8BE3-879C30729ED8}"/>
              </a:ext>
            </a:extLst>
          </p:cNvPr>
          <p:cNvSpPr/>
          <p:nvPr/>
        </p:nvSpPr>
        <p:spPr>
          <a:xfrm>
            <a:off x="6861170" y="2554142"/>
            <a:ext cx="2257430" cy="254808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12DB42-4584-403E-8AAA-338966062F8D}"/>
              </a:ext>
            </a:extLst>
          </p:cNvPr>
          <p:cNvSpPr/>
          <p:nvPr/>
        </p:nvSpPr>
        <p:spPr>
          <a:xfrm>
            <a:off x="12700" y="3425825"/>
            <a:ext cx="2257430" cy="3419476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5D66FF-C466-457B-B1DC-D79D12BF34F0}"/>
              </a:ext>
            </a:extLst>
          </p:cNvPr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0BA59F-C9DF-41CA-8A63-87ED0C71ACDF}"/>
              </a:ext>
            </a:extLst>
          </p:cNvPr>
          <p:cNvSpPr/>
          <p:nvPr/>
        </p:nvSpPr>
        <p:spPr>
          <a:xfrm>
            <a:off x="4578345" y="5118099"/>
            <a:ext cx="4552962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0D547D-99C5-454A-A7A0-4552D8391399}"/>
              </a:ext>
            </a:extLst>
          </p:cNvPr>
          <p:cNvSpPr/>
          <p:nvPr/>
        </p:nvSpPr>
        <p:spPr>
          <a:xfrm>
            <a:off x="9137651" y="4682837"/>
            <a:ext cx="3054349" cy="21751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23">
            <a:extLst>
              <a:ext uri="{FF2B5EF4-FFF2-40B4-BE49-F238E27FC236}">
                <a16:creationId xmlns:a16="http://schemas.microsoft.com/office/drawing/2014/main" id="{FD8B21B4-D4D9-4531-98DD-04B3CE3F3948}"/>
              </a:ext>
            </a:extLst>
          </p:cNvPr>
          <p:cNvSpPr/>
          <p:nvPr/>
        </p:nvSpPr>
        <p:spPr>
          <a:xfrm>
            <a:off x="9504218" y="5789755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SHOW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48">
            <a:extLst>
              <a:ext uri="{FF2B5EF4-FFF2-40B4-BE49-F238E27FC236}">
                <a16:creationId xmlns:a16="http://schemas.microsoft.com/office/drawing/2014/main" id="{711E7D72-3DC6-499C-B63D-E61F6ECAC3AA}"/>
              </a:ext>
            </a:extLst>
          </p:cNvPr>
          <p:cNvSpPr/>
          <p:nvPr/>
        </p:nvSpPr>
        <p:spPr>
          <a:xfrm>
            <a:off x="2514600" y="280843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ysClr val="windowText" lastClr="000000"/>
                </a:solidFill>
                <a:latin typeface="Quicksand SemiBold" pitchFamily="2" charset="0"/>
              </a:rPr>
              <a:t>ኢድ</a:t>
            </a:r>
            <a:endParaRPr lang="en-US" sz="4000" b="1" dirty="0">
              <a:solidFill>
                <a:sysClr val="windowText" lastClr="00000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16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68789D-2A29-42EB-99D5-47FD1C8AF36E}"/>
              </a:ext>
            </a:extLst>
          </p:cNvPr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7D22C9-31A5-4EFE-AF4D-836C4B16E8B9}"/>
              </a:ext>
            </a:extLst>
          </p:cNvPr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F9DB16-5A64-4A91-B33B-2F97BC7DC92A}"/>
              </a:ext>
            </a:extLst>
          </p:cNvPr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2C387B-87A1-4720-A9E0-9A4959121BA4}"/>
              </a:ext>
            </a:extLst>
          </p:cNvPr>
          <p:cNvSpPr/>
          <p:nvPr/>
        </p:nvSpPr>
        <p:spPr>
          <a:xfrm>
            <a:off x="6873870" y="22225"/>
            <a:ext cx="3054348" cy="2548082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E8F192-16C0-430A-8160-C44BD4E9F23D}"/>
              </a:ext>
            </a:extLst>
          </p:cNvPr>
          <p:cNvSpPr/>
          <p:nvPr/>
        </p:nvSpPr>
        <p:spPr>
          <a:xfrm>
            <a:off x="4610096" y="1720852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9C1630-DC70-4234-944D-1240AF2C81EE}"/>
              </a:ext>
            </a:extLst>
          </p:cNvPr>
          <p:cNvSpPr/>
          <p:nvPr/>
        </p:nvSpPr>
        <p:spPr>
          <a:xfrm>
            <a:off x="9934570" y="-188192"/>
            <a:ext cx="2257430" cy="2774373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1F83A0-E437-418E-A7F0-C611EC55A298}"/>
              </a:ext>
            </a:extLst>
          </p:cNvPr>
          <p:cNvSpPr/>
          <p:nvPr/>
        </p:nvSpPr>
        <p:spPr>
          <a:xfrm>
            <a:off x="9150350" y="2586182"/>
            <a:ext cx="3022605" cy="2096654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221AD4-41F6-4005-9D72-B80CE5D65378}"/>
              </a:ext>
            </a:extLst>
          </p:cNvPr>
          <p:cNvSpPr/>
          <p:nvPr/>
        </p:nvSpPr>
        <p:spPr>
          <a:xfrm>
            <a:off x="12700" y="1720852"/>
            <a:ext cx="4578345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140B18-3241-48E2-9CC6-220715159C24}"/>
              </a:ext>
            </a:extLst>
          </p:cNvPr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84177B-95FE-47F5-9A2D-CBA664ED6AA4}"/>
              </a:ext>
            </a:extLst>
          </p:cNvPr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ADACAA-AD34-4298-A7DE-46D5B87044A3}"/>
              </a:ext>
            </a:extLst>
          </p:cNvPr>
          <p:cNvSpPr/>
          <p:nvPr/>
        </p:nvSpPr>
        <p:spPr>
          <a:xfrm>
            <a:off x="6861170" y="2554142"/>
            <a:ext cx="2257430" cy="254808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ACDDEC-0AB7-43BC-A28A-109168D6CC00}"/>
              </a:ext>
            </a:extLst>
          </p:cNvPr>
          <p:cNvSpPr/>
          <p:nvPr/>
        </p:nvSpPr>
        <p:spPr>
          <a:xfrm>
            <a:off x="12700" y="3425825"/>
            <a:ext cx="2257430" cy="3419476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90E84F-F782-4EC0-BCD2-DA75CC40A0AC}"/>
              </a:ext>
            </a:extLst>
          </p:cNvPr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530077-2585-40F8-95DB-0E979D96B7A1}"/>
              </a:ext>
            </a:extLst>
          </p:cNvPr>
          <p:cNvSpPr/>
          <p:nvPr/>
        </p:nvSpPr>
        <p:spPr>
          <a:xfrm>
            <a:off x="4578345" y="5118099"/>
            <a:ext cx="4552962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5F848E-8778-45D8-864A-F76C76E6C8EA}"/>
              </a:ext>
            </a:extLst>
          </p:cNvPr>
          <p:cNvSpPr/>
          <p:nvPr/>
        </p:nvSpPr>
        <p:spPr>
          <a:xfrm>
            <a:off x="9137651" y="4682837"/>
            <a:ext cx="3054349" cy="21751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23">
            <a:extLst>
              <a:ext uri="{FF2B5EF4-FFF2-40B4-BE49-F238E27FC236}">
                <a16:creationId xmlns:a16="http://schemas.microsoft.com/office/drawing/2014/main" id="{72EA04C6-9349-4C7E-8FFB-6FDE7B71997A}"/>
              </a:ext>
            </a:extLst>
          </p:cNvPr>
          <p:cNvSpPr/>
          <p:nvPr/>
        </p:nvSpPr>
        <p:spPr>
          <a:xfrm>
            <a:off x="9504218" y="5789755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SHOW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48">
            <a:extLst>
              <a:ext uri="{FF2B5EF4-FFF2-40B4-BE49-F238E27FC236}">
                <a16:creationId xmlns:a16="http://schemas.microsoft.com/office/drawing/2014/main" id="{DB4CE27F-E23F-4753-8A82-413DF3BFF183}"/>
              </a:ext>
            </a:extLst>
          </p:cNvPr>
          <p:cNvSpPr/>
          <p:nvPr/>
        </p:nvSpPr>
        <p:spPr>
          <a:xfrm>
            <a:off x="2514600" y="280843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ysClr val="windowText" lastClr="000000"/>
                </a:solidFill>
                <a:latin typeface="Quicksand SemiBold" pitchFamily="2" charset="0"/>
              </a:rPr>
              <a:t>ኣፍንጫ</a:t>
            </a:r>
            <a:endParaRPr lang="en-US" sz="4000" b="1" dirty="0">
              <a:solidFill>
                <a:sysClr val="windowText" lastClr="00000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68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E0192D-A4DD-4D37-8F48-A86C4735464B}"/>
              </a:ext>
            </a:extLst>
          </p:cNvPr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AA951F-3BF5-4287-AA06-2D0011CE915B}"/>
              </a:ext>
            </a:extLst>
          </p:cNvPr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D18442-B148-4B6B-8D5E-ABD67E0D1577}"/>
              </a:ext>
            </a:extLst>
          </p:cNvPr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F997C6-6C24-43C3-A490-A8E475EDEFAA}"/>
              </a:ext>
            </a:extLst>
          </p:cNvPr>
          <p:cNvSpPr/>
          <p:nvPr/>
        </p:nvSpPr>
        <p:spPr>
          <a:xfrm>
            <a:off x="6873870" y="22225"/>
            <a:ext cx="3054348" cy="2548082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59ACB4-186D-49AD-AFB2-E5695C1753A1}"/>
              </a:ext>
            </a:extLst>
          </p:cNvPr>
          <p:cNvSpPr/>
          <p:nvPr/>
        </p:nvSpPr>
        <p:spPr>
          <a:xfrm>
            <a:off x="4610096" y="1720852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E9B0BD-B561-4BD5-9A51-FF7B73A81F3A}"/>
              </a:ext>
            </a:extLst>
          </p:cNvPr>
          <p:cNvSpPr/>
          <p:nvPr/>
        </p:nvSpPr>
        <p:spPr>
          <a:xfrm>
            <a:off x="9934570" y="-188192"/>
            <a:ext cx="2257430" cy="2774373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50BF87-FE2C-46F1-93D1-4531CB8765D2}"/>
              </a:ext>
            </a:extLst>
          </p:cNvPr>
          <p:cNvSpPr/>
          <p:nvPr/>
        </p:nvSpPr>
        <p:spPr>
          <a:xfrm>
            <a:off x="9150350" y="2586182"/>
            <a:ext cx="3022605" cy="2096654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E59AA4-E860-4443-8874-566CAC323E03}"/>
              </a:ext>
            </a:extLst>
          </p:cNvPr>
          <p:cNvSpPr/>
          <p:nvPr/>
        </p:nvSpPr>
        <p:spPr>
          <a:xfrm>
            <a:off x="12700" y="1720852"/>
            <a:ext cx="4578345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E08C29-149C-47D3-8AA8-C4E54A6E8EF0}"/>
              </a:ext>
            </a:extLst>
          </p:cNvPr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B50E84-CCA3-43B8-AF52-1A021122A652}"/>
              </a:ext>
            </a:extLst>
          </p:cNvPr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7DB806-5420-4B19-B30E-6CFA04DCFEFE}"/>
              </a:ext>
            </a:extLst>
          </p:cNvPr>
          <p:cNvSpPr/>
          <p:nvPr/>
        </p:nvSpPr>
        <p:spPr>
          <a:xfrm>
            <a:off x="6861170" y="2554142"/>
            <a:ext cx="2257430" cy="254808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652B68-C130-4A92-A8BF-C2A26B4A2E99}"/>
              </a:ext>
            </a:extLst>
          </p:cNvPr>
          <p:cNvSpPr/>
          <p:nvPr/>
        </p:nvSpPr>
        <p:spPr>
          <a:xfrm>
            <a:off x="12700" y="3425825"/>
            <a:ext cx="2257430" cy="3419476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33C4AA-4BAA-4249-8658-AEF662653FB2}"/>
              </a:ext>
            </a:extLst>
          </p:cNvPr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EC2FAB-4495-4E1A-A025-36B20961CBA3}"/>
              </a:ext>
            </a:extLst>
          </p:cNvPr>
          <p:cNvSpPr/>
          <p:nvPr/>
        </p:nvSpPr>
        <p:spPr>
          <a:xfrm>
            <a:off x="4578345" y="5118099"/>
            <a:ext cx="4552962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E19AEE-B907-42DA-89DE-79E7C6BDC133}"/>
              </a:ext>
            </a:extLst>
          </p:cNvPr>
          <p:cNvSpPr/>
          <p:nvPr/>
        </p:nvSpPr>
        <p:spPr>
          <a:xfrm>
            <a:off x="9137651" y="4682837"/>
            <a:ext cx="3054349" cy="21751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23">
            <a:extLst>
              <a:ext uri="{FF2B5EF4-FFF2-40B4-BE49-F238E27FC236}">
                <a16:creationId xmlns:a16="http://schemas.microsoft.com/office/drawing/2014/main" id="{56BF55B2-D1DD-414E-A994-58B02E3D6AFD}"/>
              </a:ext>
            </a:extLst>
          </p:cNvPr>
          <p:cNvSpPr/>
          <p:nvPr/>
        </p:nvSpPr>
        <p:spPr>
          <a:xfrm>
            <a:off x="9504218" y="5789755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SHOW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48">
            <a:extLst>
              <a:ext uri="{FF2B5EF4-FFF2-40B4-BE49-F238E27FC236}">
                <a16:creationId xmlns:a16="http://schemas.microsoft.com/office/drawing/2014/main" id="{DF6C0F67-0E81-4114-9379-925E74282BAA}"/>
              </a:ext>
            </a:extLst>
          </p:cNvPr>
          <p:cNvSpPr/>
          <p:nvPr/>
        </p:nvSpPr>
        <p:spPr>
          <a:xfrm>
            <a:off x="2514600" y="280843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ysClr val="windowText" lastClr="000000"/>
                </a:solidFill>
                <a:latin typeface="Quicksand SemiBold" pitchFamily="2" charset="0"/>
              </a:rPr>
              <a:t>እግሪ</a:t>
            </a:r>
            <a:endParaRPr lang="en-US" sz="4000" b="1" dirty="0">
              <a:solidFill>
                <a:sysClr val="windowText" lastClr="00000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0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B780BC-621B-4834-82D4-603A01A2C22C}"/>
              </a:ext>
            </a:extLst>
          </p:cNvPr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2BDD0B-C903-4321-8E8F-68133F7B2EA5}"/>
              </a:ext>
            </a:extLst>
          </p:cNvPr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1B0CBD-D559-48C0-8E13-9FADC50E67FB}"/>
              </a:ext>
            </a:extLst>
          </p:cNvPr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6221C1-2ADF-4248-86E9-EFB999966280}"/>
              </a:ext>
            </a:extLst>
          </p:cNvPr>
          <p:cNvSpPr/>
          <p:nvPr/>
        </p:nvSpPr>
        <p:spPr>
          <a:xfrm>
            <a:off x="6873870" y="22225"/>
            <a:ext cx="3054348" cy="2548082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999762-320D-427B-94EF-F91BAD6A56F3}"/>
              </a:ext>
            </a:extLst>
          </p:cNvPr>
          <p:cNvSpPr/>
          <p:nvPr/>
        </p:nvSpPr>
        <p:spPr>
          <a:xfrm>
            <a:off x="4610096" y="1720852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1D7AC-C595-4DC6-8BF4-F395FE3A296C}"/>
              </a:ext>
            </a:extLst>
          </p:cNvPr>
          <p:cNvSpPr/>
          <p:nvPr/>
        </p:nvSpPr>
        <p:spPr>
          <a:xfrm>
            <a:off x="9934570" y="-188192"/>
            <a:ext cx="2257430" cy="2774373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0CA15E-BE9A-4F82-A6E3-0CAEDF4FF0C3}"/>
              </a:ext>
            </a:extLst>
          </p:cNvPr>
          <p:cNvSpPr/>
          <p:nvPr/>
        </p:nvSpPr>
        <p:spPr>
          <a:xfrm>
            <a:off x="9150350" y="2586182"/>
            <a:ext cx="3022605" cy="2096654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914CC0-EE4B-4118-9B7A-B24EAC94A9B5}"/>
              </a:ext>
            </a:extLst>
          </p:cNvPr>
          <p:cNvSpPr/>
          <p:nvPr/>
        </p:nvSpPr>
        <p:spPr>
          <a:xfrm>
            <a:off x="12700" y="1720852"/>
            <a:ext cx="4578345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D746A3-98BA-4F0B-A371-6FFE1C9B713C}"/>
              </a:ext>
            </a:extLst>
          </p:cNvPr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A9EE43-D08E-474C-A4EB-37435696CEBA}"/>
              </a:ext>
            </a:extLst>
          </p:cNvPr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6B60F0-ECFC-4304-B937-98B29295A8A0}"/>
              </a:ext>
            </a:extLst>
          </p:cNvPr>
          <p:cNvSpPr/>
          <p:nvPr/>
        </p:nvSpPr>
        <p:spPr>
          <a:xfrm>
            <a:off x="6861170" y="2554142"/>
            <a:ext cx="2257430" cy="254808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B9B52F-6D5E-40E4-87C0-3CABFCA2E9B2}"/>
              </a:ext>
            </a:extLst>
          </p:cNvPr>
          <p:cNvSpPr/>
          <p:nvPr/>
        </p:nvSpPr>
        <p:spPr>
          <a:xfrm>
            <a:off x="12700" y="3425825"/>
            <a:ext cx="2257430" cy="3419476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2EB975-E3C0-477F-BCF6-3B86E6F794A7}"/>
              </a:ext>
            </a:extLst>
          </p:cNvPr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E2BB77-AE81-438F-81CE-06FD233858C2}"/>
              </a:ext>
            </a:extLst>
          </p:cNvPr>
          <p:cNvSpPr/>
          <p:nvPr/>
        </p:nvSpPr>
        <p:spPr>
          <a:xfrm>
            <a:off x="4578345" y="5118099"/>
            <a:ext cx="4552962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CEB56C-09F0-4486-A55E-139CA09A0ACC}"/>
              </a:ext>
            </a:extLst>
          </p:cNvPr>
          <p:cNvSpPr/>
          <p:nvPr/>
        </p:nvSpPr>
        <p:spPr>
          <a:xfrm>
            <a:off x="9137651" y="4682837"/>
            <a:ext cx="3054349" cy="21751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23">
            <a:extLst>
              <a:ext uri="{FF2B5EF4-FFF2-40B4-BE49-F238E27FC236}">
                <a16:creationId xmlns:a16="http://schemas.microsoft.com/office/drawing/2014/main" id="{3B978DAD-F509-4E72-B253-2AB092E48B89}"/>
              </a:ext>
            </a:extLst>
          </p:cNvPr>
          <p:cNvSpPr/>
          <p:nvPr/>
        </p:nvSpPr>
        <p:spPr>
          <a:xfrm>
            <a:off x="9504218" y="5789755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SHOW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48">
            <a:extLst>
              <a:ext uri="{FF2B5EF4-FFF2-40B4-BE49-F238E27FC236}">
                <a16:creationId xmlns:a16="http://schemas.microsoft.com/office/drawing/2014/main" id="{C7262AAC-2E70-4AFA-9ED6-4618BEFD73A0}"/>
              </a:ext>
            </a:extLst>
          </p:cNvPr>
          <p:cNvSpPr/>
          <p:nvPr/>
        </p:nvSpPr>
        <p:spPr>
          <a:xfrm>
            <a:off x="2514600" y="280843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ysClr val="windowText" lastClr="000000"/>
                </a:solidFill>
                <a:latin typeface="Quicksand SemiBold" pitchFamily="2" charset="0"/>
              </a:rPr>
              <a:t>ርእሲ</a:t>
            </a:r>
            <a:endParaRPr lang="en-US" sz="4000" b="1" dirty="0">
              <a:solidFill>
                <a:sysClr val="windowText" lastClr="00000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26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554627-F929-46F5-A011-A72D90AA811A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Quicksand" pitchFamily="2" charset="0"/>
              </a:rPr>
              <a:t>እዝኒ</a:t>
            </a:r>
            <a:endParaRPr lang="en-US" sz="8000" b="1" dirty="0">
              <a:latin typeface="Quicks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01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447108-4C3B-44A5-89A6-C5828A42FFB4}"/>
              </a:ext>
            </a:extLst>
          </p:cNvPr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A7B2D2-FA33-47A8-9C5F-958726A7312F}"/>
              </a:ext>
            </a:extLst>
          </p:cNvPr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3FBC74-4FB4-427B-9397-10E09425CE65}"/>
              </a:ext>
            </a:extLst>
          </p:cNvPr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3C6DAA-0C87-4065-B44D-317CAF180728}"/>
              </a:ext>
            </a:extLst>
          </p:cNvPr>
          <p:cNvSpPr/>
          <p:nvPr/>
        </p:nvSpPr>
        <p:spPr>
          <a:xfrm>
            <a:off x="6873870" y="22225"/>
            <a:ext cx="3054348" cy="2548082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53F480-EA57-4311-8037-CF1C0CD812C9}"/>
              </a:ext>
            </a:extLst>
          </p:cNvPr>
          <p:cNvSpPr/>
          <p:nvPr/>
        </p:nvSpPr>
        <p:spPr>
          <a:xfrm>
            <a:off x="4610096" y="1720852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D1AC75-A60B-4EC2-A752-1A0DF6673A22}"/>
              </a:ext>
            </a:extLst>
          </p:cNvPr>
          <p:cNvSpPr/>
          <p:nvPr/>
        </p:nvSpPr>
        <p:spPr>
          <a:xfrm>
            <a:off x="9934570" y="-188192"/>
            <a:ext cx="2257430" cy="2774373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33D52F-60A4-4BE3-BBB9-F89378BE02D8}"/>
              </a:ext>
            </a:extLst>
          </p:cNvPr>
          <p:cNvSpPr/>
          <p:nvPr/>
        </p:nvSpPr>
        <p:spPr>
          <a:xfrm>
            <a:off x="9150350" y="2586182"/>
            <a:ext cx="3022605" cy="2096654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855BBA-6D0A-4F3B-A921-384D24A4C98B}"/>
              </a:ext>
            </a:extLst>
          </p:cNvPr>
          <p:cNvSpPr/>
          <p:nvPr/>
        </p:nvSpPr>
        <p:spPr>
          <a:xfrm>
            <a:off x="12700" y="1720852"/>
            <a:ext cx="4578345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643C65-7113-48B5-B577-07BC1EACB9DA}"/>
              </a:ext>
            </a:extLst>
          </p:cNvPr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831010-4400-4E26-8073-009166987340}"/>
              </a:ext>
            </a:extLst>
          </p:cNvPr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90AC3F-BDE9-45C6-9FF3-5590AC67911E}"/>
              </a:ext>
            </a:extLst>
          </p:cNvPr>
          <p:cNvSpPr/>
          <p:nvPr/>
        </p:nvSpPr>
        <p:spPr>
          <a:xfrm>
            <a:off x="6861170" y="2554142"/>
            <a:ext cx="2257430" cy="254808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00BA60-4D57-4555-BAB1-DA4302ED4CFC}"/>
              </a:ext>
            </a:extLst>
          </p:cNvPr>
          <p:cNvSpPr/>
          <p:nvPr/>
        </p:nvSpPr>
        <p:spPr>
          <a:xfrm>
            <a:off x="12700" y="3425825"/>
            <a:ext cx="2257430" cy="3419476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3C5F84-E19E-41CC-9C69-EDA2892A4C94}"/>
              </a:ext>
            </a:extLst>
          </p:cNvPr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9BA68D-2264-4DF1-8EED-3F379A61DC31}"/>
              </a:ext>
            </a:extLst>
          </p:cNvPr>
          <p:cNvSpPr/>
          <p:nvPr/>
        </p:nvSpPr>
        <p:spPr>
          <a:xfrm>
            <a:off x="4578345" y="5118099"/>
            <a:ext cx="4552962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00B7A2-0B01-4E56-82CF-090CC9009FF0}"/>
              </a:ext>
            </a:extLst>
          </p:cNvPr>
          <p:cNvSpPr/>
          <p:nvPr/>
        </p:nvSpPr>
        <p:spPr>
          <a:xfrm>
            <a:off x="9137651" y="4682837"/>
            <a:ext cx="3054349" cy="21751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23">
            <a:extLst>
              <a:ext uri="{FF2B5EF4-FFF2-40B4-BE49-F238E27FC236}">
                <a16:creationId xmlns:a16="http://schemas.microsoft.com/office/drawing/2014/main" id="{25BDD84A-006F-4A80-98A6-34DB6B81203C}"/>
              </a:ext>
            </a:extLst>
          </p:cNvPr>
          <p:cNvSpPr/>
          <p:nvPr/>
        </p:nvSpPr>
        <p:spPr>
          <a:xfrm>
            <a:off x="9504218" y="5789755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SHOW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48">
            <a:extLst>
              <a:ext uri="{FF2B5EF4-FFF2-40B4-BE49-F238E27FC236}">
                <a16:creationId xmlns:a16="http://schemas.microsoft.com/office/drawing/2014/main" id="{2DB305A3-13D2-432C-9017-C1527253E231}"/>
              </a:ext>
            </a:extLst>
          </p:cNvPr>
          <p:cNvSpPr/>
          <p:nvPr/>
        </p:nvSpPr>
        <p:spPr>
          <a:xfrm>
            <a:off x="2514600" y="280843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ysClr val="windowText" lastClr="000000"/>
                </a:solidFill>
                <a:latin typeface="Embedded fon"/>
              </a:rPr>
              <a:t>ኣፍ</a:t>
            </a:r>
            <a:endParaRPr lang="en-US" sz="4000" b="1" dirty="0">
              <a:solidFill>
                <a:sysClr val="windowText" lastClr="000000"/>
              </a:solidFill>
              <a:latin typeface="Embedded fon"/>
            </a:endParaRPr>
          </a:p>
        </p:txBody>
      </p:sp>
    </p:spTree>
    <p:extLst>
      <p:ext uri="{BB962C8B-B14F-4D97-AF65-F5344CB8AC3E}">
        <p14:creationId xmlns:p14="http://schemas.microsoft.com/office/powerpoint/2010/main" val="366580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88AF8A-6A75-4EDB-B3F1-714DA377DB14}"/>
              </a:ext>
            </a:extLst>
          </p:cNvPr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955F32-5C8B-43E7-917B-90FE0BE0BF58}"/>
              </a:ext>
            </a:extLst>
          </p:cNvPr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25057A-F34F-4D09-A3CD-3A651E61ABCD}"/>
              </a:ext>
            </a:extLst>
          </p:cNvPr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9C5FA5-A264-4901-AD1C-788A1082336C}"/>
              </a:ext>
            </a:extLst>
          </p:cNvPr>
          <p:cNvSpPr/>
          <p:nvPr/>
        </p:nvSpPr>
        <p:spPr>
          <a:xfrm>
            <a:off x="6873870" y="22225"/>
            <a:ext cx="3054348" cy="2548082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3C8C09-479A-4AF2-92DD-398969F9B77B}"/>
              </a:ext>
            </a:extLst>
          </p:cNvPr>
          <p:cNvSpPr/>
          <p:nvPr/>
        </p:nvSpPr>
        <p:spPr>
          <a:xfrm>
            <a:off x="4610096" y="1720852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BAE953-91C6-4024-8A0C-B18F3268D39F}"/>
              </a:ext>
            </a:extLst>
          </p:cNvPr>
          <p:cNvSpPr/>
          <p:nvPr/>
        </p:nvSpPr>
        <p:spPr>
          <a:xfrm>
            <a:off x="9934570" y="-188192"/>
            <a:ext cx="2257430" cy="2774373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105F2A-46DF-4435-82AB-F8A5BB749FF2}"/>
              </a:ext>
            </a:extLst>
          </p:cNvPr>
          <p:cNvSpPr/>
          <p:nvPr/>
        </p:nvSpPr>
        <p:spPr>
          <a:xfrm>
            <a:off x="9150350" y="2586182"/>
            <a:ext cx="3022605" cy="2096654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638F1D-3002-49B3-8D7E-D429C11A4E5D}"/>
              </a:ext>
            </a:extLst>
          </p:cNvPr>
          <p:cNvSpPr/>
          <p:nvPr/>
        </p:nvSpPr>
        <p:spPr>
          <a:xfrm>
            <a:off x="12700" y="1720852"/>
            <a:ext cx="4578345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8D33AE-DE49-4788-99FA-4C9E41941B78}"/>
              </a:ext>
            </a:extLst>
          </p:cNvPr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9D1204-B623-46A1-BE05-61EDD22D1655}"/>
              </a:ext>
            </a:extLst>
          </p:cNvPr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074307-8371-4FCF-9D52-71344D160263}"/>
              </a:ext>
            </a:extLst>
          </p:cNvPr>
          <p:cNvSpPr/>
          <p:nvPr/>
        </p:nvSpPr>
        <p:spPr>
          <a:xfrm>
            <a:off x="6861170" y="2554142"/>
            <a:ext cx="2257430" cy="254808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CBF03E-6FC7-4207-9CB9-23563E042CA6}"/>
              </a:ext>
            </a:extLst>
          </p:cNvPr>
          <p:cNvSpPr/>
          <p:nvPr/>
        </p:nvSpPr>
        <p:spPr>
          <a:xfrm>
            <a:off x="12700" y="3425825"/>
            <a:ext cx="2257430" cy="3419476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033F59-3549-413B-AE2B-08BA9FA822C6}"/>
              </a:ext>
            </a:extLst>
          </p:cNvPr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96618A-72F0-4758-873C-C2C74B512ADD}"/>
              </a:ext>
            </a:extLst>
          </p:cNvPr>
          <p:cNvSpPr/>
          <p:nvPr/>
        </p:nvSpPr>
        <p:spPr>
          <a:xfrm>
            <a:off x="4578345" y="5118099"/>
            <a:ext cx="4552962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B9810C-BFBA-4F6B-B37F-7A0E43BA0A4E}"/>
              </a:ext>
            </a:extLst>
          </p:cNvPr>
          <p:cNvSpPr/>
          <p:nvPr/>
        </p:nvSpPr>
        <p:spPr>
          <a:xfrm>
            <a:off x="9137651" y="4682837"/>
            <a:ext cx="3054349" cy="21751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23">
            <a:extLst>
              <a:ext uri="{FF2B5EF4-FFF2-40B4-BE49-F238E27FC236}">
                <a16:creationId xmlns:a16="http://schemas.microsoft.com/office/drawing/2014/main" id="{D7C1CF77-5B40-47C1-A218-AEB100E3DB1A}"/>
              </a:ext>
            </a:extLst>
          </p:cNvPr>
          <p:cNvSpPr/>
          <p:nvPr/>
        </p:nvSpPr>
        <p:spPr>
          <a:xfrm>
            <a:off x="9504218" y="5789755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SHOW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48">
            <a:extLst>
              <a:ext uri="{FF2B5EF4-FFF2-40B4-BE49-F238E27FC236}">
                <a16:creationId xmlns:a16="http://schemas.microsoft.com/office/drawing/2014/main" id="{BF791776-34E7-4175-879A-53D23F7E4AEC}"/>
              </a:ext>
            </a:extLst>
          </p:cNvPr>
          <p:cNvSpPr/>
          <p:nvPr/>
        </p:nvSpPr>
        <p:spPr>
          <a:xfrm>
            <a:off x="2514600" y="280843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ysClr val="windowText" lastClr="000000"/>
                </a:solidFill>
                <a:latin typeface="Quicksand SemiBold" pitchFamily="2" charset="0"/>
              </a:rPr>
              <a:t>ቅልጽም</a:t>
            </a:r>
            <a:endParaRPr lang="en-US" sz="4000" b="1" dirty="0">
              <a:solidFill>
                <a:sysClr val="windowText" lastClr="00000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41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2D9BE0-5020-4218-8DCE-8515BFE16D95}"/>
              </a:ext>
            </a:extLst>
          </p:cNvPr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22DF4E-5113-45E4-81A7-4973CFE911A0}"/>
              </a:ext>
            </a:extLst>
          </p:cNvPr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3FA2CB-73BD-4E01-8D50-3599DD143899}"/>
              </a:ext>
            </a:extLst>
          </p:cNvPr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507C8D-FE91-4CB8-AB02-4D33698973F6}"/>
              </a:ext>
            </a:extLst>
          </p:cNvPr>
          <p:cNvSpPr/>
          <p:nvPr/>
        </p:nvSpPr>
        <p:spPr>
          <a:xfrm>
            <a:off x="6873870" y="22225"/>
            <a:ext cx="3054348" cy="2548082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A7E772-100D-44F0-905A-ECA41066DC80}"/>
              </a:ext>
            </a:extLst>
          </p:cNvPr>
          <p:cNvSpPr/>
          <p:nvPr/>
        </p:nvSpPr>
        <p:spPr>
          <a:xfrm>
            <a:off x="4610096" y="1720852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2AE61C-D4D2-4B67-B2C9-14C18B7452B2}"/>
              </a:ext>
            </a:extLst>
          </p:cNvPr>
          <p:cNvSpPr/>
          <p:nvPr/>
        </p:nvSpPr>
        <p:spPr>
          <a:xfrm>
            <a:off x="9934570" y="-188192"/>
            <a:ext cx="2257430" cy="2774373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8B7F87-22C6-49CC-9D0B-188DA15B475A}"/>
              </a:ext>
            </a:extLst>
          </p:cNvPr>
          <p:cNvSpPr/>
          <p:nvPr/>
        </p:nvSpPr>
        <p:spPr>
          <a:xfrm>
            <a:off x="9150350" y="2586182"/>
            <a:ext cx="3022605" cy="2096654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3D2215-1849-4334-981C-6DEDDD8B20AC}"/>
              </a:ext>
            </a:extLst>
          </p:cNvPr>
          <p:cNvSpPr/>
          <p:nvPr/>
        </p:nvSpPr>
        <p:spPr>
          <a:xfrm>
            <a:off x="12700" y="1720852"/>
            <a:ext cx="4578345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7D6AC1-8CFF-4F03-B530-2AD8975D82CB}"/>
              </a:ext>
            </a:extLst>
          </p:cNvPr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97E312-353F-4BB7-91CC-A2A3BA6ED81A}"/>
              </a:ext>
            </a:extLst>
          </p:cNvPr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F3BB1F-EBF3-4B7D-834B-9C2ADC3E6971}"/>
              </a:ext>
            </a:extLst>
          </p:cNvPr>
          <p:cNvSpPr/>
          <p:nvPr/>
        </p:nvSpPr>
        <p:spPr>
          <a:xfrm>
            <a:off x="6861170" y="2554142"/>
            <a:ext cx="2257430" cy="254808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71352A-BEC2-44D4-938E-51B71B62E551}"/>
              </a:ext>
            </a:extLst>
          </p:cNvPr>
          <p:cNvSpPr/>
          <p:nvPr/>
        </p:nvSpPr>
        <p:spPr>
          <a:xfrm>
            <a:off x="12700" y="3425825"/>
            <a:ext cx="2257430" cy="3419476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DA44C3-A553-4C3D-A25B-E64999AEB115}"/>
              </a:ext>
            </a:extLst>
          </p:cNvPr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E24CB1-51BF-4E55-BD24-A83ECBAC4545}"/>
              </a:ext>
            </a:extLst>
          </p:cNvPr>
          <p:cNvSpPr/>
          <p:nvPr/>
        </p:nvSpPr>
        <p:spPr>
          <a:xfrm>
            <a:off x="4578345" y="5118099"/>
            <a:ext cx="4552962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A57A67-D4B8-4C0A-BF5F-3472C51C1196}"/>
              </a:ext>
            </a:extLst>
          </p:cNvPr>
          <p:cNvSpPr/>
          <p:nvPr/>
        </p:nvSpPr>
        <p:spPr>
          <a:xfrm>
            <a:off x="9137651" y="4682837"/>
            <a:ext cx="3054349" cy="21751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23">
            <a:extLst>
              <a:ext uri="{FF2B5EF4-FFF2-40B4-BE49-F238E27FC236}">
                <a16:creationId xmlns:a16="http://schemas.microsoft.com/office/drawing/2014/main" id="{808B8846-F0C2-43FC-AD11-17CD6A2914D3}"/>
              </a:ext>
            </a:extLst>
          </p:cNvPr>
          <p:cNvSpPr/>
          <p:nvPr/>
        </p:nvSpPr>
        <p:spPr>
          <a:xfrm>
            <a:off x="9504218" y="5789755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SHOW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48">
            <a:extLst>
              <a:ext uri="{FF2B5EF4-FFF2-40B4-BE49-F238E27FC236}">
                <a16:creationId xmlns:a16="http://schemas.microsoft.com/office/drawing/2014/main" id="{38CB35F3-8E99-443F-8ADA-844B36EBB457}"/>
              </a:ext>
            </a:extLst>
          </p:cNvPr>
          <p:cNvSpPr/>
          <p:nvPr/>
        </p:nvSpPr>
        <p:spPr>
          <a:xfrm>
            <a:off x="2514600" y="280843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ysClr val="windowText" lastClr="000000"/>
                </a:solidFill>
                <a:latin typeface="Quicksand SemiBold" pitchFamily="2" charset="0"/>
              </a:rPr>
              <a:t>መሓውር</a:t>
            </a:r>
            <a:endParaRPr lang="en-US" sz="4000" b="1" dirty="0">
              <a:solidFill>
                <a:sysClr val="windowText" lastClr="00000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475A30-8509-4975-8B75-172AAE7AD656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Quicksand" pitchFamily="2" charset="0"/>
              </a:rPr>
              <a:t>ኣፍ</a:t>
            </a:r>
            <a:endParaRPr lang="en-US" sz="8000" b="1" dirty="0">
              <a:latin typeface="Quicks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99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A3352E-D16B-4225-ABF4-83E707821C53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Quicksand" pitchFamily="2" charset="0"/>
              </a:rPr>
              <a:t>ኣፍንጫ</a:t>
            </a:r>
            <a:endParaRPr lang="en-US" sz="8000" b="1" dirty="0">
              <a:latin typeface="Quicks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95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23B190-1A27-4B0F-9665-AEC86A217A36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Quicksand" pitchFamily="2" charset="0"/>
              </a:rPr>
              <a:t>ርእሲ</a:t>
            </a:r>
            <a:endParaRPr lang="en-US" sz="8000" b="1" dirty="0">
              <a:latin typeface="Quicks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07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97140A-4449-41A9-A09C-0D122D61E263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Quicksand" pitchFamily="2" charset="0"/>
              </a:rPr>
              <a:t>መንኩብ</a:t>
            </a:r>
            <a:endParaRPr lang="en-US" sz="8000" b="1" dirty="0">
              <a:latin typeface="Quicks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55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04FE98-09A0-4A44-991D-598CAE7E55B6}"/>
              </a:ext>
            </a:extLst>
          </p:cNvPr>
          <p:cNvSpPr txBox="1"/>
          <p:nvPr/>
        </p:nvSpPr>
        <p:spPr>
          <a:xfrm>
            <a:off x="663894" y="123276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Quicksand" pitchFamily="2" charset="0"/>
              </a:rPr>
              <a:t>ቅልጽም</a:t>
            </a:r>
            <a:endParaRPr lang="en-US" sz="8000" b="1" dirty="0">
              <a:latin typeface="Quicks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85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03751F-3C64-4DE3-BB48-C6318B8ACA3D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Quicksand" pitchFamily="2" charset="0"/>
              </a:rPr>
              <a:t>ኢድ</a:t>
            </a:r>
            <a:endParaRPr lang="en-US" sz="8000" b="1" dirty="0">
              <a:latin typeface="Quicks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46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A2CD4E4627B74EA03C0A0A1AE58840" ma:contentTypeVersion="18" ma:contentTypeDescription="Create a new document." ma:contentTypeScope="" ma:versionID="543f06be1ddbe33ad73c1b517d8d7ff8">
  <xsd:schema xmlns:xsd="http://www.w3.org/2001/XMLSchema" xmlns:xs="http://www.w3.org/2001/XMLSchema" xmlns:p="http://schemas.microsoft.com/office/2006/metadata/properties" xmlns:ns3="427a6963-4c98-49fe-9392-d32d72b98a6c" xmlns:ns4="c8e92711-141b-48ec-954f-6dfeff550ab6" targetNamespace="http://schemas.microsoft.com/office/2006/metadata/properties" ma:root="true" ma:fieldsID="5ff065fb7b0147ac818b6fc830648137" ns3:_="" ns4:_="">
    <xsd:import namespace="427a6963-4c98-49fe-9392-d32d72b98a6c"/>
    <xsd:import namespace="c8e92711-141b-48ec-954f-6dfeff550a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3:MediaLengthInSeconds" minOccurs="0"/>
                <xsd:element ref="ns3:MediaServiceSystemTag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a6963-4c98-49fe-9392-d32d72b98a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92711-141b-48ec-954f-6dfeff550ab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27a6963-4c98-49fe-9392-d32d72b98a6c" xsi:nil="true"/>
  </documentManagement>
</p:properties>
</file>

<file path=customXml/itemProps1.xml><?xml version="1.0" encoding="utf-8"?>
<ds:datastoreItem xmlns:ds="http://schemas.openxmlformats.org/officeDocument/2006/customXml" ds:itemID="{261B8DA1-5D0E-4C7F-B06D-B6D76CB0A1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7a6963-4c98-49fe-9392-d32d72b98a6c"/>
    <ds:schemaRef ds:uri="c8e92711-141b-48ec-954f-6dfeff550a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915129-C2FE-48CA-B165-E18F210B7F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44926B-C5BC-46C2-8620-CA3AA7828D71}">
  <ds:schemaRefs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427a6963-4c98-49fe-9392-d32d72b98a6c"/>
    <ds:schemaRef ds:uri="http://purl.org/dc/terms/"/>
    <ds:schemaRef ds:uri="c8e92711-141b-48ec-954f-6dfeff550ab6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Widescreen</PresentationFormat>
  <Paragraphs>39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Embedded fon</vt:lpstr>
      <vt:lpstr>Calibri Light</vt:lpstr>
      <vt:lpstr>Quicksand</vt:lpstr>
      <vt:lpstr>Arial</vt:lpstr>
      <vt:lpstr>Calibri</vt:lpstr>
      <vt:lpstr>Quicksand SemiBold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2021-06-19T06:17:45Z</dcterms:created>
  <dcterms:modified xsi:type="dcterms:W3CDTF">2025-02-10T15:55:14Z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0x01010024A2CD4E4627B74EA03C0A0A1AE58840</vt:lpwstr>
  </property>
</Properties>
</file>